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handoutMasterIdLst>
    <p:handoutMasterId r:id="rId18"/>
  </p:handoutMasterIdLst>
  <p:sldIdLst>
    <p:sldId id="264" r:id="rId5"/>
    <p:sldId id="273" r:id="rId6"/>
    <p:sldId id="274" r:id="rId7"/>
    <p:sldId id="276" r:id="rId8"/>
    <p:sldId id="282" r:id="rId9"/>
    <p:sldId id="277" r:id="rId10"/>
    <p:sldId id="284" r:id="rId11"/>
    <p:sldId id="278" r:id="rId12"/>
    <p:sldId id="279" r:id="rId13"/>
    <p:sldId id="280" r:id="rId14"/>
    <p:sldId id="283" r:id="rId15"/>
    <p:sldId id="281" r:id="rId16"/>
    <p:sldId id="285" r:id="rId17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r T Roddison" initials="MTR" lastIdx="1" clrIdx="0">
    <p:extLst>
      <p:ext uri="{19B8F6BF-5375-455C-9EA6-DF929625EA0E}">
        <p15:presenceInfo xmlns:p15="http://schemas.microsoft.com/office/powerpoint/2012/main" userId="Mr T Roddis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9"/>
    <a:srgbClr val="0D029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 varScale="1">
        <p:scale>
          <a:sx n="66" d="100"/>
          <a:sy n="66" d="100"/>
        </p:scale>
        <p:origin x="0" y="0"/>
      </p:cViewPr>
      <p:guideLst/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chel Roper" userId="a27ee338-0f23-4dec-bda4-cbf165f71ff3" providerId="ADAL" clId="{1A2F23AE-463F-4066-BFE2-7AD06039086F}"/>
    <pc:docChg chg="modSld">
      <pc:chgData name="Rachel Roper" userId="a27ee338-0f23-4dec-bda4-cbf165f71ff3" providerId="ADAL" clId="{1A2F23AE-463F-4066-BFE2-7AD06039086F}" dt="2023-09-15T14:28:14.078" v="92" actId="20577"/>
      <pc:docMkLst>
        <pc:docMk/>
      </pc:docMkLst>
      <pc:sldChg chg="modSp mod">
        <pc:chgData name="Rachel Roper" userId="a27ee338-0f23-4dec-bda4-cbf165f71ff3" providerId="ADAL" clId="{1A2F23AE-463F-4066-BFE2-7AD06039086F}" dt="2023-09-15T14:28:14.078" v="92" actId="20577"/>
        <pc:sldMkLst>
          <pc:docMk/>
          <pc:sldMk cId="2029260639" sldId="281"/>
        </pc:sldMkLst>
        <pc:spChg chg="mod">
          <ac:chgData name="Rachel Roper" userId="a27ee338-0f23-4dec-bda4-cbf165f71ff3" providerId="ADAL" clId="{1A2F23AE-463F-4066-BFE2-7AD06039086F}" dt="2023-09-15T14:28:14.078" v="92" actId="20577"/>
          <ac:spMkLst>
            <pc:docMk/>
            <pc:sldMk cId="2029260639" sldId="281"/>
            <ac:spMk id="16" creationId="{95C05C9B-6BF9-45F0-800E-339A775437CB}"/>
          </ac:spMkLst>
        </pc:spChg>
      </pc:sldChg>
    </pc:docChg>
  </pc:docChgLst>
  <pc:docChgLst>
    <pc:chgData name="Mrs C Saunders (NPPA)" userId="58c1b3ba-8771-4c13-a3e7-8c4e0ea78962" providerId="ADAL" clId="{764DEFA9-A0C6-4760-91B9-4F661950ECAE}"/>
    <pc:docChg chg="custSel modSld">
      <pc:chgData name="Mrs C Saunders (NPPA)" userId="58c1b3ba-8771-4c13-a3e7-8c4e0ea78962" providerId="ADAL" clId="{764DEFA9-A0C6-4760-91B9-4F661950ECAE}" dt="2024-09-16T07:02:43.143" v="257" actId="115"/>
      <pc:docMkLst>
        <pc:docMk/>
      </pc:docMkLst>
      <pc:sldChg chg="modSp">
        <pc:chgData name="Mrs C Saunders (NPPA)" userId="58c1b3ba-8771-4c13-a3e7-8c4e0ea78962" providerId="ADAL" clId="{764DEFA9-A0C6-4760-91B9-4F661950ECAE}" dt="2024-09-11T13:00:58.567" v="41" actId="20577"/>
        <pc:sldMkLst>
          <pc:docMk/>
          <pc:sldMk cId="756454577" sldId="274"/>
        </pc:sldMkLst>
        <pc:spChg chg="mod">
          <ac:chgData name="Mrs C Saunders (NPPA)" userId="58c1b3ba-8771-4c13-a3e7-8c4e0ea78962" providerId="ADAL" clId="{764DEFA9-A0C6-4760-91B9-4F661950ECAE}" dt="2024-09-11T13:00:58.567" v="41" actId="20577"/>
          <ac:spMkLst>
            <pc:docMk/>
            <pc:sldMk cId="756454577" sldId="274"/>
            <ac:spMk id="16" creationId="{95C05C9B-6BF9-45F0-800E-339A775437CB}"/>
          </ac:spMkLst>
        </pc:spChg>
      </pc:sldChg>
      <pc:sldChg chg="modSp mod">
        <pc:chgData name="Mrs C Saunders (NPPA)" userId="58c1b3ba-8771-4c13-a3e7-8c4e0ea78962" providerId="ADAL" clId="{764DEFA9-A0C6-4760-91B9-4F661950ECAE}" dt="2024-09-11T13:02:27.740" v="117" actId="20577"/>
        <pc:sldMkLst>
          <pc:docMk/>
          <pc:sldMk cId="3406277097" sldId="276"/>
        </pc:sldMkLst>
        <pc:spChg chg="mod">
          <ac:chgData name="Mrs C Saunders (NPPA)" userId="58c1b3ba-8771-4c13-a3e7-8c4e0ea78962" providerId="ADAL" clId="{764DEFA9-A0C6-4760-91B9-4F661950ECAE}" dt="2024-09-11T13:02:27.740" v="117" actId="20577"/>
          <ac:spMkLst>
            <pc:docMk/>
            <pc:sldMk cId="3406277097" sldId="276"/>
            <ac:spMk id="16" creationId="{95C05C9B-6BF9-45F0-800E-339A775437CB}"/>
          </ac:spMkLst>
        </pc:spChg>
      </pc:sldChg>
      <pc:sldChg chg="modSp mod">
        <pc:chgData name="Mrs C Saunders (NPPA)" userId="58c1b3ba-8771-4c13-a3e7-8c4e0ea78962" providerId="ADAL" clId="{764DEFA9-A0C6-4760-91B9-4F661950ECAE}" dt="2024-09-11T13:04:57.095" v="187" actId="20577"/>
        <pc:sldMkLst>
          <pc:docMk/>
          <pc:sldMk cId="341739902" sldId="278"/>
        </pc:sldMkLst>
        <pc:spChg chg="mod">
          <ac:chgData name="Mrs C Saunders (NPPA)" userId="58c1b3ba-8771-4c13-a3e7-8c4e0ea78962" providerId="ADAL" clId="{764DEFA9-A0C6-4760-91B9-4F661950ECAE}" dt="2024-09-11T13:04:57.095" v="187" actId="20577"/>
          <ac:spMkLst>
            <pc:docMk/>
            <pc:sldMk cId="341739902" sldId="278"/>
            <ac:spMk id="16" creationId="{95C05C9B-6BF9-45F0-800E-339A775437CB}"/>
          </ac:spMkLst>
        </pc:spChg>
      </pc:sldChg>
      <pc:sldChg chg="modSp mod">
        <pc:chgData name="Mrs C Saunders (NPPA)" userId="58c1b3ba-8771-4c13-a3e7-8c4e0ea78962" providerId="ADAL" clId="{764DEFA9-A0C6-4760-91B9-4F661950ECAE}" dt="2024-09-11T13:06:20.561" v="195" actId="20577"/>
        <pc:sldMkLst>
          <pc:docMk/>
          <pc:sldMk cId="2401835077" sldId="279"/>
        </pc:sldMkLst>
        <pc:spChg chg="mod">
          <ac:chgData name="Mrs C Saunders (NPPA)" userId="58c1b3ba-8771-4c13-a3e7-8c4e0ea78962" providerId="ADAL" clId="{764DEFA9-A0C6-4760-91B9-4F661950ECAE}" dt="2024-09-11T13:06:20.561" v="195" actId="20577"/>
          <ac:spMkLst>
            <pc:docMk/>
            <pc:sldMk cId="2401835077" sldId="279"/>
            <ac:spMk id="16" creationId="{95C05C9B-6BF9-45F0-800E-339A775437CB}"/>
          </ac:spMkLst>
        </pc:spChg>
      </pc:sldChg>
      <pc:sldChg chg="modSp mod">
        <pc:chgData name="Mrs C Saunders (NPPA)" userId="58c1b3ba-8771-4c13-a3e7-8c4e0ea78962" providerId="ADAL" clId="{764DEFA9-A0C6-4760-91B9-4F661950ECAE}" dt="2024-09-11T13:06:32.501" v="202" actId="20577"/>
        <pc:sldMkLst>
          <pc:docMk/>
          <pc:sldMk cId="1015956036" sldId="280"/>
        </pc:sldMkLst>
        <pc:spChg chg="mod">
          <ac:chgData name="Mrs C Saunders (NPPA)" userId="58c1b3ba-8771-4c13-a3e7-8c4e0ea78962" providerId="ADAL" clId="{764DEFA9-A0C6-4760-91B9-4F661950ECAE}" dt="2024-09-11T13:06:32.501" v="202" actId="20577"/>
          <ac:spMkLst>
            <pc:docMk/>
            <pc:sldMk cId="1015956036" sldId="280"/>
            <ac:spMk id="16" creationId="{95C05C9B-6BF9-45F0-800E-339A775437CB}"/>
          </ac:spMkLst>
        </pc:spChg>
      </pc:sldChg>
      <pc:sldChg chg="modSp mod">
        <pc:chgData name="Mrs C Saunders (NPPA)" userId="58c1b3ba-8771-4c13-a3e7-8c4e0ea78962" providerId="ADAL" clId="{764DEFA9-A0C6-4760-91B9-4F661950ECAE}" dt="2024-09-11T13:10:27.112" v="220" actId="20577"/>
        <pc:sldMkLst>
          <pc:docMk/>
          <pc:sldMk cId="2029260639" sldId="281"/>
        </pc:sldMkLst>
        <pc:spChg chg="mod">
          <ac:chgData name="Mrs C Saunders (NPPA)" userId="58c1b3ba-8771-4c13-a3e7-8c4e0ea78962" providerId="ADAL" clId="{764DEFA9-A0C6-4760-91B9-4F661950ECAE}" dt="2024-09-11T13:10:27.112" v="220" actId="20577"/>
          <ac:spMkLst>
            <pc:docMk/>
            <pc:sldMk cId="2029260639" sldId="281"/>
            <ac:spMk id="16" creationId="{95C05C9B-6BF9-45F0-800E-339A775437CB}"/>
          </ac:spMkLst>
        </pc:spChg>
      </pc:sldChg>
      <pc:sldChg chg="modSp mod">
        <pc:chgData name="Mrs C Saunders (NPPA)" userId="58c1b3ba-8771-4c13-a3e7-8c4e0ea78962" providerId="ADAL" clId="{764DEFA9-A0C6-4760-91B9-4F661950ECAE}" dt="2024-09-16T07:02:43.143" v="257" actId="115"/>
        <pc:sldMkLst>
          <pc:docMk/>
          <pc:sldMk cId="825487371" sldId="282"/>
        </pc:sldMkLst>
        <pc:spChg chg="mod">
          <ac:chgData name="Mrs C Saunders (NPPA)" userId="58c1b3ba-8771-4c13-a3e7-8c4e0ea78962" providerId="ADAL" clId="{764DEFA9-A0C6-4760-91B9-4F661950ECAE}" dt="2024-09-16T07:02:43.143" v="257" actId="115"/>
          <ac:spMkLst>
            <pc:docMk/>
            <pc:sldMk cId="825487371" sldId="282"/>
            <ac:spMk id="16" creationId="{95C05C9B-6BF9-45F0-800E-339A775437CB}"/>
          </ac:spMkLst>
        </pc:spChg>
      </pc:sldChg>
      <pc:sldChg chg="modSp mod">
        <pc:chgData name="Mrs C Saunders (NPPA)" userId="58c1b3ba-8771-4c13-a3e7-8c4e0ea78962" providerId="ADAL" clId="{764DEFA9-A0C6-4760-91B9-4F661950ECAE}" dt="2024-09-11T13:09:52.422" v="210" actId="20577"/>
        <pc:sldMkLst>
          <pc:docMk/>
          <pc:sldMk cId="1450898838" sldId="283"/>
        </pc:sldMkLst>
        <pc:spChg chg="mod">
          <ac:chgData name="Mrs C Saunders (NPPA)" userId="58c1b3ba-8771-4c13-a3e7-8c4e0ea78962" providerId="ADAL" clId="{764DEFA9-A0C6-4760-91B9-4F661950ECAE}" dt="2024-09-11T13:09:52.422" v="210" actId="20577"/>
          <ac:spMkLst>
            <pc:docMk/>
            <pc:sldMk cId="1450898838" sldId="283"/>
            <ac:spMk id="16" creationId="{95C05C9B-6BF9-45F0-800E-339A775437CB}"/>
          </ac:spMkLst>
        </pc:spChg>
      </pc:sldChg>
    </pc:docChg>
  </pc:docChgLst>
  <pc:docChgLst>
    <pc:chgData name="Mrs R Roper (NPPA)" userId="05582308-f57b-40f5-81f2-427efc77636b" providerId="ADAL" clId="{C2FF5F3D-42D8-4C9E-AE46-38462A7F263F}"/>
    <pc:docChg chg="custSel modSld">
      <pc:chgData name="Mrs R Roper (NPPA)" userId="05582308-f57b-40f5-81f2-427efc77636b" providerId="ADAL" clId="{C2FF5F3D-42D8-4C9E-AE46-38462A7F263F}" dt="2024-09-11T18:25:44.897" v="63" actId="2711"/>
      <pc:docMkLst>
        <pc:docMk/>
      </pc:docMkLst>
      <pc:sldChg chg="addSp delSp modSp mod">
        <pc:chgData name="Mrs R Roper (NPPA)" userId="05582308-f57b-40f5-81f2-427efc77636b" providerId="ADAL" clId="{C2FF5F3D-42D8-4C9E-AE46-38462A7F263F}" dt="2024-09-11T18:25:44.897" v="63" actId="2711"/>
        <pc:sldMkLst>
          <pc:docMk/>
          <pc:sldMk cId="2978130468" sldId="273"/>
        </pc:sldMkLst>
        <pc:spChg chg="mod">
          <ac:chgData name="Mrs R Roper (NPPA)" userId="05582308-f57b-40f5-81f2-427efc77636b" providerId="ADAL" clId="{C2FF5F3D-42D8-4C9E-AE46-38462A7F263F}" dt="2024-09-11T18:17:48.483" v="5" actId="6549"/>
          <ac:spMkLst>
            <pc:docMk/>
            <pc:sldMk cId="2978130468" sldId="273"/>
            <ac:spMk id="8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7:54.856" v="7" actId="478"/>
          <ac:spMkLst>
            <pc:docMk/>
            <pc:sldMk cId="2978130468" sldId="273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7:58.278" v="8" actId="478"/>
          <ac:spMkLst>
            <pc:docMk/>
            <pc:sldMk cId="2978130468" sldId="273"/>
            <ac:spMk id="10" creationId="{00000000-0000-0000-0000-000000000000}"/>
          </ac:spMkLst>
        </pc:spChg>
        <pc:spChg chg="mod">
          <ac:chgData name="Mrs R Roper (NPPA)" userId="05582308-f57b-40f5-81f2-427efc77636b" providerId="ADAL" clId="{C2FF5F3D-42D8-4C9E-AE46-38462A7F263F}" dt="2024-09-11T18:25:44.897" v="63" actId="2711"/>
          <ac:spMkLst>
            <pc:docMk/>
            <pc:sldMk cId="2978130468" sldId="273"/>
            <ac:spMk id="17" creationId="{95C05C9B-6BF9-45F0-800E-339A775437CB}"/>
          </ac:spMkLst>
        </pc:spChg>
        <pc:grpChg chg="del">
          <ac:chgData name="Mrs R Roper (NPPA)" userId="05582308-f57b-40f5-81f2-427efc77636b" providerId="ADAL" clId="{C2FF5F3D-42D8-4C9E-AE46-38462A7F263F}" dt="2024-09-11T18:17:52.590" v="6" actId="478"/>
          <ac:grpSpMkLst>
            <pc:docMk/>
            <pc:sldMk cId="2978130468" sldId="273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4:00.220" v="60"/>
          <ac:picMkLst>
            <pc:docMk/>
            <pc:sldMk cId="2978130468" sldId="273"/>
            <ac:picMk id="2" creationId="{FAE1E086-0EC4-BF4C-F6E6-A19448EE110D}"/>
          </ac:picMkLst>
        </pc:picChg>
        <pc:picChg chg="del">
          <ac:chgData name="Mrs R Roper (NPPA)" userId="05582308-f57b-40f5-81f2-427efc77636b" providerId="ADAL" clId="{C2FF5F3D-42D8-4C9E-AE46-38462A7F263F}" dt="2024-09-11T18:18:02.044" v="9" actId="478"/>
          <ac:picMkLst>
            <pc:docMk/>
            <pc:sldMk cId="2978130468" sldId="273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4:10.603" v="61" actId="1076"/>
        <pc:sldMkLst>
          <pc:docMk/>
          <pc:sldMk cId="756454577" sldId="274"/>
        </pc:sldMkLst>
        <pc:spChg chg="del">
          <ac:chgData name="Mrs R Roper (NPPA)" userId="05582308-f57b-40f5-81f2-427efc77636b" providerId="ADAL" clId="{C2FF5F3D-42D8-4C9E-AE46-38462A7F263F}" dt="2024-09-11T18:17:26.990" v="3" actId="478"/>
          <ac:spMkLst>
            <pc:docMk/>
            <pc:sldMk cId="756454577" sldId="274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7:14.848" v="0" actId="478"/>
          <ac:spMkLst>
            <pc:docMk/>
            <pc:sldMk cId="756454577" sldId="274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17:17.786" v="1" actId="478"/>
          <ac:grpSpMkLst>
            <pc:docMk/>
            <pc:sldMk cId="756454577" sldId="274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4:10.603" v="61" actId="1076"/>
          <ac:picMkLst>
            <pc:docMk/>
            <pc:sldMk cId="756454577" sldId="274"/>
            <ac:picMk id="3" creationId="{15B25B5A-D83B-515D-7FF0-C39F4497666A}"/>
          </ac:picMkLst>
        </pc:picChg>
        <pc:picChg chg="del">
          <ac:chgData name="Mrs R Roper (NPPA)" userId="05582308-f57b-40f5-81f2-427efc77636b" providerId="ADAL" clId="{C2FF5F3D-42D8-4C9E-AE46-38462A7F263F}" dt="2024-09-11T18:17:20.771" v="2" actId="478"/>
          <ac:picMkLst>
            <pc:docMk/>
            <pc:sldMk cId="756454577" sldId="274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54.434" v="58"/>
        <pc:sldMkLst>
          <pc:docMk/>
          <pc:sldMk cId="3406277097" sldId="276"/>
        </pc:sldMkLst>
        <pc:spChg chg="mod">
          <ac:chgData name="Mrs R Roper (NPPA)" userId="05582308-f57b-40f5-81f2-427efc77636b" providerId="ADAL" clId="{C2FF5F3D-42D8-4C9E-AE46-38462A7F263F}" dt="2024-09-11T18:18:06.966" v="10" actId="6549"/>
          <ac:spMkLst>
            <pc:docMk/>
            <pc:sldMk cId="3406277097" sldId="276"/>
            <ac:spMk id="5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8:20.570" v="14" actId="478"/>
          <ac:spMkLst>
            <pc:docMk/>
            <pc:sldMk cId="3406277097" sldId="276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8:13.406" v="12" actId="478"/>
          <ac:spMkLst>
            <pc:docMk/>
            <pc:sldMk cId="3406277097" sldId="276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18:09.952" v="11" actId="478"/>
          <ac:grpSpMkLst>
            <pc:docMk/>
            <pc:sldMk cId="3406277097" sldId="276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54.434" v="58"/>
          <ac:picMkLst>
            <pc:docMk/>
            <pc:sldMk cId="3406277097" sldId="276"/>
            <ac:picMk id="3" creationId="{797D2887-4256-B18D-F5C1-A6AD3E87B398}"/>
          </ac:picMkLst>
        </pc:picChg>
        <pc:picChg chg="del">
          <ac:chgData name="Mrs R Roper (NPPA)" userId="05582308-f57b-40f5-81f2-427efc77636b" providerId="ADAL" clId="{C2FF5F3D-42D8-4C9E-AE46-38462A7F263F}" dt="2024-09-11T18:18:17.414" v="13" actId="478"/>
          <ac:picMkLst>
            <pc:docMk/>
            <pc:sldMk cId="3406277097" sldId="276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49.207" v="56"/>
        <pc:sldMkLst>
          <pc:docMk/>
          <pc:sldMk cId="3200945619" sldId="277"/>
        </pc:sldMkLst>
        <pc:spChg chg="del">
          <ac:chgData name="Mrs R Roper (NPPA)" userId="05582308-f57b-40f5-81f2-427efc77636b" providerId="ADAL" clId="{C2FF5F3D-42D8-4C9E-AE46-38462A7F263F}" dt="2024-09-11T18:18:54.260" v="22" actId="478"/>
          <ac:spMkLst>
            <pc:docMk/>
            <pc:sldMk cId="3200945619" sldId="277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8:43.874" v="19" actId="478"/>
          <ac:spMkLst>
            <pc:docMk/>
            <pc:sldMk cId="3200945619" sldId="277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18:47.374" v="20" actId="478"/>
          <ac:grpSpMkLst>
            <pc:docMk/>
            <pc:sldMk cId="3200945619" sldId="277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49.207" v="56"/>
          <ac:picMkLst>
            <pc:docMk/>
            <pc:sldMk cId="3200945619" sldId="277"/>
            <ac:picMk id="2" creationId="{9C33D54D-E2A9-9C14-E094-4B22CEB4530D}"/>
          </ac:picMkLst>
        </pc:picChg>
        <pc:picChg chg="del">
          <ac:chgData name="Mrs R Roper (NPPA)" userId="05582308-f57b-40f5-81f2-427efc77636b" providerId="ADAL" clId="{C2FF5F3D-42D8-4C9E-AE46-38462A7F263F}" dt="2024-09-11T18:18:51.203" v="21" actId="478"/>
          <ac:picMkLst>
            <pc:docMk/>
            <pc:sldMk cId="3200945619" sldId="277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37.792" v="54"/>
        <pc:sldMkLst>
          <pc:docMk/>
          <pc:sldMk cId="341739902" sldId="278"/>
        </pc:sldMkLst>
        <pc:spChg chg="del">
          <ac:chgData name="Mrs R Roper (NPPA)" userId="05582308-f57b-40f5-81f2-427efc77636b" providerId="ADAL" clId="{C2FF5F3D-42D8-4C9E-AE46-38462A7F263F}" dt="2024-09-11T18:19:52.356" v="34" actId="478"/>
          <ac:spMkLst>
            <pc:docMk/>
            <pc:sldMk cId="341739902" sldId="278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9:23.525" v="27" actId="478"/>
          <ac:spMkLst>
            <pc:docMk/>
            <pc:sldMk cId="341739902" sldId="278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19:27.009" v="28" actId="478"/>
          <ac:grpSpMkLst>
            <pc:docMk/>
            <pc:sldMk cId="341739902" sldId="278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37.792" v="54"/>
          <ac:picMkLst>
            <pc:docMk/>
            <pc:sldMk cId="341739902" sldId="278"/>
            <ac:picMk id="3" creationId="{F77F5E65-E7F6-8FCF-3ABF-1B4D5E69F86F}"/>
          </ac:picMkLst>
        </pc:picChg>
        <pc:picChg chg="del">
          <ac:chgData name="Mrs R Roper (NPPA)" userId="05582308-f57b-40f5-81f2-427efc77636b" providerId="ADAL" clId="{C2FF5F3D-42D8-4C9E-AE46-38462A7F263F}" dt="2024-09-11T18:19:30.791" v="29" actId="478"/>
          <ac:picMkLst>
            <pc:docMk/>
            <pc:sldMk cId="341739902" sldId="278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34.463" v="53"/>
        <pc:sldMkLst>
          <pc:docMk/>
          <pc:sldMk cId="2401835077" sldId="279"/>
        </pc:sldMkLst>
        <pc:spChg chg="del">
          <ac:chgData name="Mrs R Roper (NPPA)" userId="05582308-f57b-40f5-81f2-427efc77636b" providerId="ADAL" clId="{C2FF5F3D-42D8-4C9E-AE46-38462A7F263F}" dt="2024-09-11T18:19:45.200" v="33" actId="478"/>
          <ac:spMkLst>
            <pc:docMk/>
            <pc:sldMk cId="2401835077" sldId="279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9:38.798" v="31" actId="478"/>
          <ac:spMkLst>
            <pc:docMk/>
            <pc:sldMk cId="2401835077" sldId="279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19:36.010" v="30" actId="478"/>
          <ac:grpSpMkLst>
            <pc:docMk/>
            <pc:sldMk cId="2401835077" sldId="279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34.463" v="53"/>
          <ac:picMkLst>
            <pc:docMk/>
            <pc:sldMk cId="2401835077" sldId="279"/>
            <ac:picMk id="3" creationId="{A23FCFFC-077D-DF0E-1CCF-1BCF344F553F}"/>
          </ac:picMkLst>
        </pc:picChg>
        <pc:picChg chg="del">
          <ac:chgData name="Mrs R Roper (NPPA)" userId="05582308-f57b-40f5-81f2-427efc77636b" providerId="ADAL" clId="{C2FF5F3D-42D8-4C9E-AE46-38462A7F263F}" dt="2024-09-11T18:19:42.231" v="32" actId="478"/>
          <ac:picMkLst>
            <pc:docMk/>
            <pc:sldMk cId="2401835077" sldId="279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32.057" v="52"/>
        <pc:sldMkLst>
          <pc:docMk/>
          <pc:sldMk cId="1015956036" sldId="280"/>
        </pc:sldMkLst>
        <pc:spChg chg="del">
          <ac:chgData name="Mrs R Roper (NPPA)" userId="05582308-f57b-40f5-81f2-427efc77636b" providerId="ADAL" clId="{C2FF5F3D-42D8-4C9E-AE46-38462A7F263F}" dt="2024-09-11T18:20:04.160" v="37" actId="478"/>
          <ac:spMkLst>
            <pc:docMk/>
            <pc:sldMk cId="1015956036" sldId="280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9:57.669" v="35" actId="478"/>
          <ac:spMkLst>
            <pc:docMk/>
            <pc:sldMk cId="1015956036" sldId="280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20:01.044" v="36" actId="478"/>
          <ac:grpSpMkLst>
            <pc:docMk/>
            <pc:sldMk cId="1015956036" sldId="280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32.057" v="52"/>
          <ac:picMkLst>
            <pc:docMk/>
            <pc:sldMk cId="1015956036" sldId="280"/>
            <ac:picMk id="3" creationId="{40BE919F-FAF5-4A7D-3516-439916CA06AB}"/>
          </ac:picMkLst>
        </pc:picChg>
        <pc:picChg chg="del">
          <ac:chgData name="Mrs R Roper (NPPA)" userId="05582308-f57b-40f5-81f2-427efc77636b" providerId="ADAL" clId="{C2FF5F3D-42D8-4C9E-AE46-38462A7F263F}" dt="2024-09-11T18:20:09.066" v="38" actId="478"/>
          <ac:picMkLst>
            <pc:docMk/>
            <pc:sldMk cId="1015956036" sldId="280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20.578" v="50" actId="14100"/>
        <pc:sldMkLst>
          <pc:docMk/>
          <pc:sldMk cId="2029260639" sldId="281"/>
        </pc:sldMkLst>
        <pc:spChg chg="del">
          <ac:chgData name="Mrs R Roper (NPPA)" userId="05582308-f57b-40f5-81f2-427efc77636b" providerId="ADAL" clId="{C2FF5F3D-42D8-4C9E-AE46-38462A7F263F}" dt="2024-09-11T18:20:44.489" v="46" actId="478"/>
          <ac:spMkLst>
            <pc:docMk/>
            <pc:sldMk cId="2029260639" sldId="281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20:37.458" v="44" actId="478"/>
          <ac:spMkLst>
            <pc:docMk/>
            <pc:sldMk cId="2029260639" sldId="281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20:34.612" v="43" actId="478"/>
          <ac:grpSpMkLst>
            <pc:docMk/>
            <pc:sldMk cId="2029260639" sldId="281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20.578" v="50" actId="14100"/>
          <ac:picMkLst>
            <pc:docMk/>
            <pc:sldMk cId="2029260639" sldId="281"/>
            <ac:picMk id="14" creationId="{0BFFC46A-C084-E2BF-557F-866E0AAB692B}"/>
          </ac:picMkLst>
        </pc:picChg>
        <pc:picChg chg="del">
          <ac:chgData name="Mrs R Roper (NPPA)" userId="05582308-f57b-40f5-81f2-427efc77636b" providerId="ADAL" clId="{C2FF5F3D-42D8-4C9E-AE46-38462A7F263F}" dt="2024-09-11T18:20:41.349" v="45" actId="478"/>
          <ac:picMkLst>
            <pc:docMk/>
            <pc:sldMk cId="2029260639" sldId="281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51.963" v="57"/>
        <pc:sldMkLst>
          <pc:docMk/>
          <pc:sldMk cId="825487371" sldId="282"/>
        </pc:sldMkLst>
        <pc:spChg chg="del">
          <ac:chgData name="Mrs R Roper (NPPA)" userId="05582308-f57b-40f5-81f2-427efc77636b" providerId="ADAL" clId="{C2FF5F3D-42D8-4C9E-AE46-38462A7F263F}" dt="2024-09-11T18:18:37.714" v="18" actId="478"/>
          <ac:spMkLst>
            <pc:docMk/>
            <pc:sldMk cId="825487371" sldId="282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8:27.266" v="15" actId="478"/>
          <ac:spMkLst>
            <pc:docMk/>
            <pc:sldMk cId="825487371" sldId="282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18:30.745" v="16" actId="478"/>
          <ac:grpSpMkLst>
            <pc:docMk/>
            <pc:sldMk cId="825487371" sldId="282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51.963" v="57"/>
          <ac:picMkLst>
            <pc:docMk/>
            <pc:sldMk cId="825487371" sldId="282"/>
            <ac:picMk id="3" creationId="{80383A7F-5B85-87FE-B92B-A8C2320F7052}"/>
          </ac:picMkLst>
        </pc:picChg>
        <pc:picChg chg="del">
          <ac:chgData name="Mrs R Roper (NPPA)" userId="05582308-f57b-40f5-81f2-427efc77636b" providerId="ADAL" clId="{C2FF5F3D-42D8-4C9E-AE46-38462A7F263F}" dt="2024-09-11T18:18:34.589" v="17" actId="478"/>
          <ac:picMkLst>
            <pc:docMk/>
            <pc:sldMk cId="825487371" sldId="282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26.984" v="51"/>
        <pc:sldMkLst>
          <pc:docMk/>
          <pc:sldMk cId="1450898838" sldId="283"/>
        </pc:sldMkLst>
        <pc:spChg chg="del">
          <ac:chgData name="Mrs R Roper (NPPA)" userId="05582308-f57b-40f5-81f2-427efc77636b" providerId="ADAL" clId="{C2FF5F3D-42D8-4C9E-AE46-38462A7F263F}" dt="2024-09-11T18:20:26.627" v="42" actId="478"/>
          <ac:spMkLst>
            <pc:docMk/>
            <pc:sldMk cId="1450898838" sldId="283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20:18.979" v="40" actId="478"/>
          <ac:spMkLst>
            <pc:docMk/>
            <pc:sldMk cId="1450898838" sldId="283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20:15.395" v="39" actId="478"/>
          <ac:grpSpMkLst>
            <pc:docMk/>
            <pc:sldMk cId="1450898838" sldId="283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26.984" v="51"/>
          <ac:picMkLst>
            <pc:docMk/>
            <pc:sldMk cId="1450898838" sldId="283"/>
            <ac:picMk id="2" creationId="{CFCC0025-558C-E18D-7EEA-2531A7A9390D}"/>
          </ac:picMkLst>
        </pc:picChg>
        <pc:picChg chg="del">
          <ac:chgData name="Mrs R Roper (NPPA)" userId="05582308-f57b-40f5-81f2-427efc77636b" providerId="ADAL" clId="{C2FF5F3D-42D8-4C9E-AE46-38462A7F263F}" dt="2024-09-11T18:20:22.151" v="41" actId="478"/>
          <ac:picMkLst>
            <pc:docMk/>
            <pc:sldMk cId="1450898838" sldId="283"/>
            <ac:picMk id="2053" creationId="{00000000-0000-0000-0000-000000000000}"/>
          </ac:picMkLst>
        </pc:picChg>
      </pc:sldChg>
      <pc:sldChg chg="addSp delSp modSp mod">
        <pc:chgData name="Mrs R Roper (NPPA)" userId="05582308-f57b-40f5-81f2-427efc77636b" providerId="ADAL" clId="{C2FF5F3D-42D8-4C9E-AE46-38462A7F263F}" dt="2024-09-11T18:23:42.448" v="55"/>
        <pc:sldMkLst>
          <pc:docMk/>
          <pc:sldMk cId="1949499363" sldId="284"/>
        </pc:sldMkLst>
        <pc:spChg chg="del">
          <ac:chgData name="Mrs R Roper (NPPA)" userId="05582308-f57b-40f5-81f2-427efc77636b" providerId="ADAL" clId="{C2FF5F3D-42D8-4C9E-AE46-38462A7F263F}" dt="2024-09-11T18:19:12.761" v="25" actId="478"/>
          <ac:spMkLst>
            <pc:docMk/>
            <pc:sldMk cId="1949499363" sldId="284"/>
            <ac:spMk id="9" creationId="{00000000-0000-0000-0000-000000000000}"/>
          </ac:spMkLst>
        </pc:spChg>
        <pc:spChg chg="del">
          <ac:chgData name="Mrs R Roper (NPPA)" userId="05582308-f57b-40f5-81f2-427efc77636b" providerId="ADAL" clId="{C2FF5F3D-42D8-4C9E-AE46-38462A7F263F}" dt="2024-09-11T18:19:08.730" v="24" actId="478"/>
          <ac:spMkLst>
            <pc:docMk/>
            <pc:sldMk cId="1949499363" sldId="284"/>
            <ac:spMk id="10" creationId="{00000000-0000-0000-0000-000000000000}"/>
          </ac:spMkLst>
        </pc:spChg>
        <pc:grpChg chg="del">
          <ac:chgData name="Mrs R Roper (NPPA)" userId="05582308-f57b-40f5-81f2-427efc77636b" providerId="ADAL" clId="{C2FF5F3D-42D8-4C9E-AE46-38462A7F263F}" dt="2024-09-11T18:19:04.370" v="23" actId="478"/>
          <ac:grpSpMkLst>
            <pc:docMk/>
            <pc:sldMk cId="1949499363" sldId="284"/>
            <ac:grpSpMk id="15" creationId="{00000000-0000-0000-0000-000000000000}"/>
          </ac:grpSpMkLst>
        </pc:grpChg>
        <pc:picChg chg="add mod">
          <ac:chgData name="Mrs R Roper (NPPA)" userId="05582308-f57b-40f5-81f2-427efc77636b" providerId="ADAL" clId="{C2FF5F3D-42D8-4C9E-AE46-38462A7F263F}" dt="2024-09-11T18:23:42.448" v="55"/>
          <ac:picMkLst>
            <pc:docMk/>
            <pc:sldMk cId="1949499363" sldId="284"/>
            <ac:picMk id="2" creationId="{E9F7D376-E285-9725-C409-DB3BA78C72B8}"/>
          </ac:picMkLst>
        </pc:picChg>
        <pc:picChg chg="del">
          <ac:chgData name="Mrs R Roper (NPPA)" userId="05582308-f57b-40f5-81f2-427efc77636b" providerId="ADAL" clId="{C2FF5F3D-42D8-4C9E-AE46-38462A7F263F}" dt="2024-09-11T18:19:16.258" v="26" actId="478"/>
          <ac:picMkLst>
            <pc:docMk/>
            <pc:sldMk cId="1949499363" sldId="284"/>
            <ac:picMk id="2053" creationId="{00000000-0000-0000-0000-000000000000}"/>
          </ac:picMkLst>
        </pc:picChg>
      </pc:sldChg>
    </pc:docChg>
  </pc:docChgLst>
  <pc:docChgLst>
    <pc:chgData name="Mrs S Oliver" userId="S::soliver@newfield.dudley.sch.uk::535ae573-1443-4c43-ad4d-1af2f2e64953" providerId="AD" clId="Web-{12F89AD4-08B6-44F6-B362-22FFC819AD45}"/>
    <pc:docChg chg="addSld delSld modSld">
      <pc:chgData name="Mrs S Oliver" userId="S::soliver@newfield.dudley.sch.uk::535ae573-1443-4c43-ad4d-1af2f2e64953" providerId="AD" clId="Web-{12F89AD4-08B6-44F6-B362-22FFC819AD45}" dt="2023-09-12T19:36:00.260" v="214" actId="20577"/>
      <pc:docMkLst>
        <pc:docMk/>
      </pc:docMkLst>
      <pc:sldChg chg="modSp">
        <pc:chgData name="Mrs S Oliver" userId="S::soliver@newfield.dudley.sch.uk::535ae573-1443-4c43-ad4d-1af2f2e64953" providerId="AD" clId="Web-{12F89AD4-08B6-44F6-B362-22FFC819AD45}" dt="2023-09-12T19:29:21.988" v="25" actId="20577"/>
        <pc:sldMkLst>
          <pc:docMk/>
          <pc:sldMk cId="756454577" sldId="274"/>
        </pc:sldMkLst>
        <pc:spChg chg="mod">
          <ac:chgData name="Mrs S Oliver" userId="S::soliver@newfield.dudley.sch.uk::535ae573-1443-4c43-ad4d-1af2f2e64953" providerId="AD" clId="Web-{12F89AD4-08B6-44F6-B362-22FFC819AD45}" dt="2023-09-12T19:29:21.988" v="25" actId="20577"/>
          <ac:spMkLst>
            <pc:docMk/>
            <pc:sldMk cId="756454577" sldId="274"/>
            <ac:spMk id="16" creationId="{95C05C9B-6BF9-45F0-800E-339A775437CB}"/>
          </ac:spMkLst>
        </pc:spChg>
      </pc:sldChg>
      <pc:sldChg chg="modSp">
        <pc:chgData name="Mrs S Oliver" userId="S::soliver@newfield.dudley.sch.uk::535ae573-1443-4c43-ad4d-1af2f2e64953" providerId="AD" clId="Web-{12F89AD4-08B6-44F6-B362-22FFC819AD45}" dt="2023-09-12T19:29:54.912" v="39" actId="20577"/>
        <pc:sldMkLst>
          <pc:docMk/>
          <pc:sldMk cId="3406277097" sldId="276"/>
        </pc:sldMkLst>
        <pc:spChg chg="mod">
          <ac:chgData name="Mrs S Oliver" userId="S::soliver@newfield.dudley.sch.uk::535ae573-1443-4c43-ad4d-1af2f2e64953" providerId="AD" clId="Web-{12F89AD4-08B6-44F6-B362-22FFC819AD45}" dt="2023-09-12T19:29:54.912" v="39" actId="20577"/>
          <ac:spMkLst>
            <pc:docMk/>
            <pc:sldMk cId="3406277097" sldId="276"/>
            <ac:spMk id="16" creationId="{95C05C9B-6BF9-45F0-800E-339A775437CB}"/>
          </ac:spMkLst>
        </pc:spChg>
      </pc:sldChg>
      <pc:sldChg chg="modSp">
        <pc:chgData name="Mrs S Oliver" userId="S::soliver@newfield.dudley.sch.uk::535ae573-1443-4c43-ad4d-1af2f2e64953" providerId="AD" clId="Web-{12F89AD4-08B6-44F6-B362-22FFC819AD45}" dt="2023-09-12T19:36:00.260" v="214" actId="20577"/>
        <pc:sldMkLst>
          <pc:docMk/>
          <pc:sldMk cId="3200945619" sldId="277"/>
        </pc:sldMkLst>
        <pc:spChg chg="mod">
          <ac:chgData name="Mrs S Oliver" userId="S::soliver@newfield.dudley.sch.uk::535ae573-1443-4c43-ad4d-1af2f2e64953" providerId="AD" clId="Web-{12F89AD4-08B6-44F6-B362-22FFC819AD45}" dt="2023-09-12T19:36:00.260" v="214" actId="20577"/>
          <ac:spMkLst>
            <pc:docMk/>
            <pc:sldMk cId="3200945619" sldId="277"/>
            <ac:spMk id="16" creationId="{95C05C9B-6BF9-45F0-800E-339A775437CB}"/>
          </ac:spMkLst>
        </pc:spChg>
      </pc:sldChg>
      <pc:sldChg chg="modSp">
        <pc:chgData name="Mrs S Oliver" userId="S::soliver@newfield.dudley.sch.uk::535ae573-1443-4c43-ad4d-1af2f2e64953" providerId="AD" clId="Web-{12F89AD4-08B6-44F6-B362-22FFC819AD45}" dt="2023-09-12T19:31:59.247" v="93" actId="20577"/>
        <pc:sldMkLst>
          <pc:docMk/>
          <pc:sldMk cId="341739902" sldId="278"/>
        </pc:sldMkLst>
        <pc:spChg chg="mod">
          <ac:chgData name="Mrs S Oliver" userId="S::soliver@newfield.dudley.sch.uk::535ae573-1443-4c43-ad4d-1af2f2e64953" providerId="AD" clId="Web-{12F89AD4-08B6-44F6-B362-22FFC819AD45}" dt="2023-09-12T19:31:59.247" v="93" actId="20577"/>
          <ac:spMkLst>
            <pc:docMk/>
            <pc:sldMk cId="341739902" sldId="278"/>
            <ac:spMk id="16" creationId="{95C05C9B-6BF9-45F0-800E-339A775437CB}"/>
          </ac:spMkLst>
        </pc:spChg>
      </pc:sldChg>
      <pc:sldChg chg="modSp">
        <pc:chgData name="Mrs S Oliver" userId="S::soliver@newfield.dudley.sch.uk::535ae573-1443-4c43-ad4d-1af2f2e64953" providerId="AD" clId="Web-{12F89AD4-08B6-44F6-B362-22FFC819AD45}" dt="2023-09-12T19:30:42.680" v="61" actId="20577"/>
        <pc:sldMkLst>
          <pc:docMk/>
          <pc:sldMk cId="825487371" sldId="282"/>
        </pc:sldMkLst>
        <pc:spChg chg="mod">
          <ac:chgData name="Mrs S Oliver" userId="S::soliver@newfield.dudley.sch.uk::535ae573-1443-4c43-ad4d-1af2f2e64953" providerId="AD" clId="Web-{12F89AD4-08B6-44F6-B362-22FFC819AD45}" dt="2023-09-12T19:30:42.680" v="61" actId="20577"/>
          <ac:spMkLst>
            <pc:docMk/>
            <pc:sldMk cId="825487371" sldId="282"/>
            <ac:spMk id="16" creationId="{95C05C9B-6BF9-45F0-800E-339A775437CB}"/>
          </ac:spMkLst>
        </pc:spChg>
      </pc:sldChg>
      <pc:sldChg chg="new del">
        <pc:chgData name="Mrs S Oliver" userId="S::soliver@newfield.dudley.sch.uk::535ae573-1443-4c43-ad4d-1af2f2e64953" providerId="AD" clId="Web-{12F89AD4-08B6-44F6-B362-22FFC819AD45}" dt="2023-09-12T19:33:17.611" v="97"/>
        <pc:sldMkLst>
          <pc:docMk/>
          <pc:sldMk cId="2170677468" sldId="284"/>
        </pc:sldMkLst>
      </pc:sldChg>
    </pc:docChg>
  </pc:docChgLst>
  <pc:docChgLst>
    <pc:chgData name="Rachel Roper" userId="a27ee338-0f23-4dec-bda4-cbf165f71ff3" providerId="ADAL" clId="{C750D657-06D5-4A63-B970-8B2C3F6F14C6}"/>
    <pc:docChg chg="undo custSel addSld delSld modSld">
      <pc:chgData name="Rachel Roper" userId="a27ee338-0f23-4dec-bda4-cbf165f71ff3" providerId="ADAL" clId="{C750D657-06D5-4A63-B970-8B2C3F6F14C6}" dt="2023-09-13T13:17:27.209" v="394" actId="20577"/>
      <pc:docMkLst>
        <pc:docMk/>
      </pc:docMkLst>
      <pc:sldChg chg="modSp mod modAnim">
        <pc:chgData name="Rachel Roper" userId="a27ee338-0f23-4dec-bda4-cbf165f71ff3" providerId="ADAL" clId="{C750D657-06D5-4A63-B970-8B2C3F6F14C6}" dt="2023-09-13T12:47:20.922" v="39"/>
        <pc:sldMkLst>
          <pc:docMk/>
          <pc:sldMk cId="756454577" sldId="274"/>
        </pc:sldMkLst>
        <pc:spChg chg="mod">
          <ac:chgData name="Rachel Roper" userId="a27ee338-0f23-4dec-bda4-cbf165f71ff3" providerId="ADAL" clId="{C750D657-06D5-4A63-B970-8B2C3F6F14C6}" dt="2023-09-13T12:47:08.889" v="38" actId="20577"/>
          <ac:spMkLst>
            <pc:docMk/>
            <pc:sldMk cId="756454577" sldId="274"/>
            <ac:spMk id="16" creationId="{95C05C9B-6BF9-45F0-800E-339A775437CB}"/>
          </ac:spMkLst>
        </pc:spChg>
      </pc:sldChg>
      <pc:sldChg chg="modSp mod">
        <pc:chgData name="Rachel Roper" userId="a27ee338-0f23-4dec-bda4-cbf165f71ff3" providerId="ADAL" clId="{C750D657-06D5-4A63-B970-8B2C3F6F14C6}" dt="2023-09-13T12:55:42.720" v="134" actId="2711"/>
        <pc:sldMkLst>
          <pc:docMk/>
          <pc:sldMk cId="3406277097" sldId="276"/>
        </pc:sldMkLst>
        <pc:spChg chg="mod">
          <ac:chgData name="Rachel Roper" userId="a27ee338-0f23-4dec-bda4-cbf165f71ff3" providerId="ADAL" clId="{C750D657-06D5-4A63-B970-8B2C3F6F14C6}" dt="2023-09-13T12:48:00.009" v="63" actId="20577"/>
          <ac:spMkLst>
            <pc:docMk/>
            <pc:sldMk cId="3406277097" sldId="276"/>
            <ac:spMk id="16" creationId="{95C05C9B-6BF9-45F0-800E-339A775437CB}"/>
          </ac:spMkLst>
        </pc:spChg>
        <pc:spChg chg="mod">
          <ac:chgData name="Rachel Roper" userId="a27ee338-0f23-4dec-bda4-cbf165f71ff3" providerId="ADAL" clId="{C750D657-06D5-4A63-B970-8B2C3F6F14C6}" dt="2023-09-13T12:55:42.720" v="134" actId="2711"/>
          <ac:spMkLst>
            <pc:docMk/>
            <pc:sldMk cId="3406277097" sldId="276"/>
            <ac:spMk id="17" creationId="{95C05C9B-6BF9-45F0-800E-339A775437CB}"/>
          </ac:spMkLst>
        </pc:spChg>
      </pc:sldChg>
      <pc:sldChg chg="modSp mod">
        <pc:chgData name="Rachel Roper" userId="a27ee338-0f23-4dec-bda4-cbf165f71ff3" providerId="ADAL" clId="{C750D657-06D5-4A63-B970-8B2C3F6F14C6}" dt="2023-09-13T12:55:35.239" v="133" actId="2711"/>
        <pc:sldMkLst>
          <pc:docMk/>
          <pc:sldMk cId="3200945619" sldId="277"/>
        </pc:sldMkLst>
        <pc:spChg chg="mod">
          <ac:chgData name="Rachel Roper" userId="a27ee338-0f23-4dec-bda4-cbf165f71ff3" providerId="ADAL" clId="{C750D657-06D5-4A63-B970-8B2C3F6F14C6}" dt="2023-09-13T12:52:39.037" v="132" actId="20577"/>
          <ac:spMkLst>
            <pc:docMk/>
            <pc:sldMk cId="3200945619" sldId="277"/>
            <ac:spMk id="16" creationId="{95C05C9B-6BF9-45F0-800E-339A775437CB}"/>
          </ac:spMkLst>
        </pc:spChg>
        <pc:spChg chg="mod">
          <ac:chgData name="Rachel Roper" userId="a27ee338-0f23-4dec-bda4-cbf165f71ff3" providerId="ADAL" clId="{C750D657-06D5-4A63-B970-8B2C3F6F14C6}" dt="2023-09-13T12:55:35.239" v="133" actId="2711"/>
          <ac:spMkLst>
            <pc:docMk/>
            <pc:sldMk cId="3200945619" sldId="277"/>
            <ac:spMk id="17" creationId="{95C05C9B-6BF9-45F0-800E-339A775437CB}"/>
          </ac:spMkLst>
        </pc:spChg>
      </pc:sldChg>
      <pc:sldChg chg="modSp mod">
        <pc:chgData name="Rachel Roper" userId="a27ee338-0f23-4dec-bda4-cbf165f71ff3" providerId="ADAL" clId="{C750D657-06D5-4A63-B970-8B2C3F6F14C6}" dt="2023-09-13T13:10:40.936" v="368" actId="1076"/>
        <pc:sldMkLst>
          <pc:docMk/>
          <pc:sldMk cId="341739902" sldId="278"/>
        </pc:sldMkLst>
        <pc:spChg chg="mod">
          <ac:chgData name="Rachel Roper" userId="a27ee338-0f23-4dec-bda4-cbf165f71ff3" providerId="ADAL" clId="{C750D657-06D5-4A63-B970-8B2C3F6F14C6}" dt="2023-09-13T13:10:40.936" v="368" actId="1076"/>
          <ac:spMkLst>
            <pc:docMk/>
            <pc:sldMk cId="341739902" sldId="278"/>
            <ac:spMk id="16" creationId="{95C05C9B-6BF9-45F0-800E-339A775437CB}"/>
          </ac:spMkLst>
        </pc:spChg>
        <pc:spChg chg="mod">
          <ac:chgData name="Rachel Roper" userId="a27ee338-0f23-4dec-bda4-cbf165f71ff3" providerId="ADAL" clId="{C750D657-06D5-4A63-B970-8B2C3F6F14C6}" dt="2023-09-13T13:10:37.808" v="367" actId="1076"/>
          <ac:spMkLst>
            <pc:docMk/>
            <pc:sldMk cId="341739902" sldId="278"/>
            <ac:spMk id="17" creationId="{95C05C9B-6BF9-45F0-800E-339A775437CB}"/>
          </ac:spMkLst>
        </pc:spChg>
      </pc:sldChg>
      <pc:sldChg chg="modSp mod">
        <pc:chgData name="Rachel Roper" userId="a27ee338-0f23-4dec-bda4-cbf165f71ff3" providerId="ADAL" clId="{C750D657-06D5-4A63-B970-8B2C3F6F14C6}" dt="2023-09-13T13:10:09.306" v="323" actId="20577"/>
        <pc:sldMkLst>
          <pc:docMk/>
          <pc:sldMk cId="2401835077" sldId="279"/>
        </pc:sldMkLst>
        <pc:spChg chg="mod">
          <ac:chgData name="Rachel Roper" userId="a27ee338-0f23-4dec-bda4-cbf165f71ff3" providerId="ADAL" clId="{C750D657-06D5-4A63-B970-8B2C3F6F14C6}" dt="2023-09-13T13:10:09.306" v="323" actId="20577"/>
          <ac:spMkLst>
            <pc:docMk/>
            <pc:sldMk cId="2401835077" sldId="279"/>
            <ac:spMk id="16" creationId="{95C05C9B-6BF9-45F0-800E-339A775437CB}"/>
          </ac:spMkLst>
        </pc:spChg>
      </pc:sldChg>
      <pc:sldChg chg="modSp mod">
        <pc:chgData name="Rachel Roper" userId="a27ee338-0f23-4dec-bda4-cbf165f71ff3" providerId="ADAL" clId="{C750D657-06D5-4A63-B970-8B2C3F6F14C6}" dt="2023-09-13T13:13:15.319" v="370" actId="20577"/>
        <pc:sldMkLst>
          <pc:docMk/>
          <pc:sldMk cId="1015956036" sldId="280"/>
        </pc:sldMkLst>
        <pc:spChg chg="mod">
          <ac:chgData name="Rachel Roper" userId="a27ee338-0f23-4dec-bda4-cbf165f71ff3" providerId="ADAL" clId="{C750D657-06D5-4A63-B970-8B2C3F6F14C6}" dt="2023-09-13T13:13:15.319" v="370" actId="20577"/>
          <ac:spMkLst>
            <pc:docMk/>
            <pc:sldMk cId="1015956036" sldId="280"/>
            <ac:spMk id="16" creationId="{95C05C9B-6BF9-45F0-800E-339A775437CB}"/>
          </ac:spMkLst>
        </pc:spChg>
      </pc:sldChg>
      <pc:sldChg chg="modSp mod">
        <pc:chgData name="Rachel Roper" userId="a27ee338-0f23-4dec-bda4-cbf165f71ff3" providerId="ADAL" clId="{C750D657-06D5-4A63-B970-8B2C3F6F14C6}" dt="2023-09-13T13:17:27.209" v="394" actId="20577"/>
        <pc:sldMkLst>
          <pc:docMk/>
          <pc:sldMk cId="2029260639" sldId="281"/>
        </pc:sldMkLst>
        <pc:spChg chg="mod">
          <ac:chgData name="Rachel Roper" userId="a27ee338-0f23-4dec-bda4-cbf165f71ff3" providerId="ADAL" clId="{C750D657-06D5-4A63-B970-8B2C3F6F14C6}" dt="2023-09-13T13:17:27.209" v="394" actId="20577"/>
          <ac:spMkLst>
            <pc:docMk/>
            <pc:sldMk cId="2029260639" sldId="281"/>
            <ac:spMk id="16" creationId="{95C05C9B-6BF9-45F0-800E-339A775437CB}"/>
          </ac:spMkLst>
        </pc:spChg>
      </pc:sldChg>
      <pc:sldChg chg="modSp mod">
        <pc:chgData name="Rachel Roper" userId="a27ee338-0f23-4dec-bda4-cbf165f71ff3" providerId="ADAL" clId="{C750D657-06D5-4A63-B970-8B2C3F6F14C6}" dt="2023-09-13T12:49:45.437" v="111" actId="20577"/>
        <pc:sldMkLst>
          <pc:docMk/>
          <pc:sldMk cId="825487371" sldId="282"/>
        </pc:sldMkLst>
        <pc:spChg chg="mod">
          <ac:chgData name="Rachel Roper" userId="a27ee338-0f23-4dec-bda4-cbf165f71ff3" providerId="ADAL" clId="{C750D657-06D5-4A63-B970-8B2C3F6F14C6}" dt="2023-09-13T12:49:45.437" v="111" actId="20577"/>
          <ac:spMkLst>
            <pc:docMk/>
            <pc:sldMk cId="825487371" sldId="282"/>
            <ac:spMk id="16" creationId="{95C05C9B-6BF9-45F0-800E-339A775437CB}"/>
          </ac:spMkLst>
        </pc:spChg>
      </pc:sldChg>
      <pc:sldChg chg="new del">
        <pc:chgData name="Rachel Roper" userId="a27ee338-0f23-4dec-bda4-cbf165f71ff3" providerId="ADAL" clId="{C750D657-06D5-4A63-B970-8B2C3F6F14C6}" dt="2023-09-13T12:50:47.780" v="114" actId="680"/>
        <pc:sldMkLst>
          <pc:docMk/>
          <pc:sldMk cId="809462045" sldId="284"/>
        </pc:sldMkLst>
      </pc:sldChg>
      <pc:sldChg chg="modSp add mod">
        <pc:chgData name="Rachel Roper" userId="a27ee338-0f23-4dec-bda4-cbf165f71ff3" providerId="ADAL" clId="{C750D657-06D5-4A63-B970-8B2C3F6F14C6}" dt="2023-09-13T12:59:15.272" v="271" actId="20577"/>
        <pc:sldMkLst>
          <pc:docMk/>
          <pc:sldMk cId="1949499363" sldId="284"/>
        </pc:sldMkLst>
        <pc:spChg chg="mod">
          <ac:chgData name="Rachel Roper" userId="a27ee338-0f23-4dec-bda4-cbf165f71ff3" providerId="ADAL" clId="{C750D657-06D5-4A63-B970-8B2C3F6F14C6}" dt="2023-09-13T12:59:15.272" v="271" actId="20577"/>
          <ac:spMkLst>
            <pc:docMk/>
            <pc:sldMk cId="1949499363" sldId="284"/>
            <ac:spMk id="16" creationId="{95C05C9B-6BF9-45F0-800E-339A775437C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0C7378-CFE0-4857-9CA1-A28756CE4E92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85E770-1177-436E-9357-B6F20BF19A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355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858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0578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843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880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5834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422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792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25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48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303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6E278-0A0A-4E7B-9FDA-EA5A9B10AF03}" type="datetimeFigureOut">
              <a:rPr lang="en-GB" smtClean="0"/>
              <a:t>16/09/2024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8FA9C1-4ACF-4C52-9A17-1DBBED1B9E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989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Kinetic Letters" panose="00000500000000000000" pitchFamily="50" charset="0"/>
              </a:defRPr>
            </a:lvl1pPr>
          </a:lstStyle>
          <a:p>
            <a:fld id="{E8B6E278-0A0A-4E7B-9FDA-EA5A9B10AF03}" type="datetimeFigureOut">
              <a:rPr lang="en-GB" smtClean="0"/>
              <a:pPr/>
              <a:t>16/09/2024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Kinetic Letters" panose="00000500000000000000" pitchFamily="50" charset="0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Kinetic Letters" panose="00000500000000000000" pitchFamily="50" charset="0"/>
              </a:defRPr>
            </a:lvl1pPr>
          </a:lstStyle>
          <a:p>
            <a:fld id="{938FA9C1-4ACF-4C52-9A17-1DBBED1B9E1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0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Kinetic Letters" panose="000005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Kinetic Letters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Kinetic Letters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Kinetic Letters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netic Letters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Kinetic Letters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Newfieldy4@newfield.dudley.sch.u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F14344-4177-6445-8490-ED4887A9D1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Kinetic Letters" panose="00000500000000000000" pitchFamily="50" charset="0"/>
            </a:endParaRPr>
          </a:p>
        </p:txBody>
      </p:sp>
      <p:pic>
        <p:nvPicPr>
          <p:cNvPr id="6" name="Picture 5" descr="A picture containing table&#10;&#10;Description automatically generated">
            <a:extLst>
              <a:ext uri="{FF2B5EF4-FFF2-40B4-BE49-F238E27FC236}">
                <a16:creationId xmlns:a16="http://schemas.microsoft.com/office/drawing/2014/main" id="{534A6516-F43A-BF4D-A82E-5F854D94B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028" y="2572058"/>
            <a:ext cx="5879945" cy="17138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F908F6-2A84-7449-9E17-1902EFBE6074}"/>
              </a:ext>
            </a:extLst>
          </p:cNvPr>
          <p:cNvSpPr txBox="1"/>
          <p:nvPr/>
        </p:nvSpPr>
        <p:spPr>
          <a:xfrm>
            <a:off x="3927549" y="6001556"/>
            <a:ext cx="469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Century Gothic" panose="020B0502020202020204" pitchFamily="34" charset="0"/>
              </a:rPr>
              <a:t>INNOVATE </a:t>
            </a:r>
            <a:r>
              <a:rPr lang="en-GB">
                <a:solidFill>
                  <a:schemeClr val="accent2"/>
                </a:solidFill>
                <a:latin typeface="Century Gothic" panose="020B0502020202020204" pitchFamily="34" charset="0"/>
              </a:rPr>
              <a:t>|</a:t>
            </a:r>
            <a:r>
              <a:rPr lang="en-GB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b="1">
                <a:solidFill>
                  <a:schemeClr val="bg1"/>
                </a:solidFill>
                <a:latin typeface="Century Gothic" panose="020B0502020202020204" pitchFamily="34" charset="0"/>
              </a:rPr>
              <a:t>INSPIRE</a:t>
            </a:r>
            <a:r>
              <a:rPr lang="en-GB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>
                <a:solidFill>
                  <a:schemeClr val="accent2"/>
                </a:solidFill>
                <a:latin typeface="Century Gothic" panose="020B0502020202020204" pitchFamily="34" charset="0"/>
              </a:rPr>
              <a:t>|</a:t>
            </a:r>
            <a:r>
              <a:rPr lang="en-GB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b="1">
                <a:solidFill>
                  <a:schemeClr val="bg1"/>
                </a:solidFill>
                <a:latin typeface="Century Gothic" panose="020B0502020202020204" pitchFamily="34" charset="0"/>
              </a:rPr>
              <a:t>COLLABORATE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6959DD-9D6B-5140-A340-14D52CBC69D9}"/>
              </a:ext>
            </a:extLst>
          </p:cNvPr>
          <p:cNvSpPr/>
          <p:nvPr/>
        </p:nvSpPr>
        <p:spPr>
          <a:xfrm>
            <a:off x="3997770" y="6001557"/>
            <a:ext cx="118786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F432E0-D574-FB49-B856-C6D057E02EC4}"/>
              </a:ext>
            </a:extLst>
          </p:cNvPr>
          <p:cNvSpPr/>
          <p:nvPr/>
        </p:nvSpPr>
        <p:spPr>
          <a:xfrm>
            <a:off x="5185636" y="6001556"/>
            <a:ext cx="191181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C14E7D-AC7B-C447-80F4-3D519F0A21DB}"/>
              </a:ext>
            </a:extLst>
          </p:cNvPr>
          <p:cNvSpPr/>
          <p:nvPr/>
        </p:nvSpPr>
        <p:spPr>
          <a:xfrm>
            <a:off x="5437314" y="6001556"/>
            <a:ext cx="83648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0910E8-657E-2F4B-B1A1-3F2B93308529}"/>
              </a:ext>
            </a:extLst>
          </p:cNvPr>
          <p:cNvSpPr/>
          <p:nvPr/>
        </p:nvSpPr>
        <p:spPr>
          <a:xfrm>
            <a:off x="6334297" y="6001556"/>
            <a:ext cx="10942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0A778F-EFB7-C449-9001-FFD1ACABECF8}"/>
              </a:ext>
            </a:extLst>
          </p:cNvPr>
          <p:cNvSpPr/>
          <p:nvPr/>
        </p:nvSpPr>
        <p:spPr>
          <a:xfrm>
            <a:off x="6513799" y="6001556"/>
            <a:ext cx="1585317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824247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Assessments</a:t>
            </a:r>
            <a:endParaRPr lang="en-GB" sz="3600" b="1" u="sng">
              <a:solidFill>
                <a:srgbClr val="FF0000"/>
              </a:solidFill>
              <a:latin typeface="Kinetic Letters" panose="00000500000000000000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304698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Assessments are used to track progress and identify focus areas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Regular checks on arithmetic and times tables to ensure no issue is missed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Reading and spelling checks will also be carried out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Multiplication Check (June)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PPMs / Moderation to discuss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00005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273"/>
          <a:stretch/>
        </p:blipFill>
        <p:spPr>
          <a:xfrm>
            <a:off x="10795931" y="5567606"/>
            <a:ext cx="1558982" cy="128647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0BE919F-FAF5-4A7D-3516-439916CA06A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956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Handwriting</a:t>
            </a:r>
            <a:endParaRPr lang="en-GB" sz="3600" b="1" u="sng">
              <a:solidFill>
                <a:srgbClr val="FF0000"/>
              </a:solidFill>
              <a:latin typeface="Kinetic Letters" panose="00000500000000000000" pitchFamily="50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156966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Push on handwriting using Kinetic Letters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Specific focus on posture and pencil/pen hold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0000500000000000000" pitchFamily="50" charset="0"/>
            </a:endParaRPr>
          </a:p>
        </p:txBody>
      </p:sp>
      <p:pic>
        <p:nvPicPr>
          <p:cNvPr id="14" name="Picture 13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C28A783F-D9F4-4010-0556-23B4A19685C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49" t="676" r="7307" b="14686"/>
          <a:stretch/>
        </p:blipFill>
        <p:spPr>
          <a:xfrm>
            <a:off x="9936684" y="4781124"/>
            <a:ext cx="1834138" cy="1838359"/>
          </a:xfrm>
          <a:prstGeom prst="rect">
            <a:avLst/>
          </a:prstGeom>
        </p:spPr>
      </p:pic>
      <p:pic>
        <p:nvPicPr>
          <p:cNvPr id="1026" name="Picture 2" descr="Long Buckby Infant School - Literacy">
            <a:extLst>
              <a:ext uri="{FF2B5EF4-FFF2-40B4-BE49-F238E27FC236}">
                <a16:creationId xmlns:a16="http://schemas.microsoft.com/office/drawing/2014/main" id="{0E2F6823-6A43-62DE-4E79-8A87A05569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5043" y="4323086"/>
            <a:ext cx="2543175" cy="2343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CFCC0025-558C-E18D-7EEA-2531A7A9390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98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General logistics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PE days- Thursday PM both indoor and outdoor (long hair tied back and no jewellery including earrings please)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Children have a peg/drawer/box in their classrooms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Lunch boxes go on trolley in the classroom</a:t>
            </a:r>
            <a:endParaRPr lang="en-GB" sz="320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PE kit for outdoor, suitable jacket and trainers as it gets colder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Please can you inform us if someone other than the usual people are collecting your child.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Are there any questions?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00005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873"/>
          <a:stretch/>
        </p:blipFill>
        <p:spPr>
          <a:xfrm>
            <a:off x="9819756" y="4866755"/>
            <a:ext cx="2308514" cy="16881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0BFFC46A-C084-E2BF-557F-866E0AAB69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2606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F14344-4177-6445-8490-ED4887A9D13C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Kinetic Letters" panose="00000500000000000000" pitchFamily="50" charset="0"/>
            </a:endParaRPr>
          </a:p>
        </p:txBody>
      </p:sp>
      <p:pic>
        <p:nvPicPr>
          <p:cNvPr id="6" name="Picture 5" descr="A picture containing table&#10;&#10;Description automatically generated">
            <a:extLst>
              <a:ext uri="{FF2B5EF4-FFF2-40B4-BE49-F238E27FC236}">
                <a16:creationId xmlns:a16="http://schemas.microsoft.com/office/drawing/2014/main" id="{534A6516-F43A-BF4D-A82E-5F854D94B4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56028" y="2572058"/>
            <a:ext cx="5879945" cy="171388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6F908F6-2A84-7449-9E17-1902EFBE6074}"/>
              </a:ext>
            </a:extLst>
          </p:cNvPr>
          <p:cNvSpPr txBox="1"/>
          <p:nvPr/>
        </p:nvSpPr>
        <p:spPr>
          <a:xfrm>
            <a:off x="3927549" y="6001556"/>
            <a:ext cx="46925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>
                <a:solidFill>
                  <a:schemeClr val="bg1"/>
                </a:solidFill>
                <a:latin typeface="Century Gothic" panose="020B0502020202020204" pitchFamily="34" charset="0"/>
              </a:rPr>
              <a:t>INNOVATE </a:t>
            </a:r>
            <a:r>
              <a:rPr lang="en-GB">
                <a:solidFill>
                  <a:schemeClr val="accent2"/>
                </a:solidFill>
                <a:latin typeface="Century Gothic" panose="020B0502020202020204" pitchFamily="34" charset="0"/>
              </a:rPr>
              <a:t>|</a:t>
            </a:r>
            <a:r>
              <a:rPr lang="en-GB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b="1">
                <a:solidFill>
                  <a:schemeClr val="bg1"/>
                </a:solidFill>
                <a:latin typeface="Century Gothic" panose="020B0502020202020204" pitchFamily="34" charset="0"/>
              </a:rPr>
              <a:t>INSPIRE</a:t>
            </a:r>
            <a:r>
              <a:rPr lang="en-GB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>
                <a:solidFill>
                  <a:schemeClr val="accent2"/>
                </a:solidFill>
                <a:latin typeface="Century Gothic" panose="020B0502020202020204" pitchFamily="34" charset="0"/>
              </a:rPr>
              <a:t>|</a:t>
            </a:r>
            <a:r>
              <a:rPr lang="en-GB">
                <a:solidFill>
                  <a:schemeClr val="bg1"/>
                </a:solidFill>
                <a:latin typeface="Century Gothic" panose="020B0502020202020204" pitchFamily="34" charset="0"/>
              </a:rPr>
              <a:t> </a:t>
            </a:r>
            <a:r>
              <a:rPr lang="en-GB" b="1">
                <a:solidFill>
                  <a:schemeClr val="bg1"/>
                </a:solidFill>
                <a:latin typeface="Century Gothic" panose="020B0502020202020204" pitchFamily="34" charset="0"/>
              </a:rPr>
              <a:t>COLLABORATE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06959DD-9D6B-5140-A340-14D52CBC69D9}"/>
              </a:ext>
            </a:extLst>
          </p:cNvPr>
          <p:cNvSpPr/>
          <p:nvPr/>
        </p:nvSpPr>
        <p:spPr>
          <a:xfrm>
            <a:off x="3997770" y="6001557"/>
            <a:ext cx="118786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BF432E0-D574-FB49-B856-C6D057E02EC4}"/>
              </a:ext>
            </a:extLst>
          </p:cNvPr>
          <p:cNvSpPr/>
          <p:nvPr/>
        </p:nvSpPr>
        <p:spPr>
          <a:xfrm>
            <a:off x="5185636" y="6001556"/>
            <a:ext cx="191181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FC14E7D-AC7B-C447-80F4-3D519F0A21DB}"/>
              </a:ext>
            </a:extLst>
          </p:cNvPr>
          <p:cNvSpPr/>
          <p:nvPr/>
        </p:nvSpPr>
        <p:spPr>
          <a:xfrm>
            <a:off x="5437314" y="6001556"/>
            <a:ext cx="83648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00910E8-657E-2F4B-B1A1-3F2B93308529}"/>
              </a:ext>
            </a:extLst>
          </p:cNvPr>
          <p:cNvSpPr/>
          <p:nvPr/>
        </p:nvSpPr>
        <p:spPr>
          <a:xfrm>
            <a:off x="6334297" y="6001556"/>
            <a:ext cx="109426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B0A778F-EFB7-C449-9001-FFD1ACABECF8}"/>
              </a:ext>
            </a:extLst>
          </p:cNvPr>
          <p:cNvSpPr/>
          <p:nvPr/>
        </p:nvSpPr>
        <p:spPr>
          <a:xfrm>
            <a:off x="6513799" y="6001556"/>
            <a:ext cx="1585317" cy="369332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Kinetic Letters" panose="000005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29507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500"/>
                            </p:stCondLst>
                            <p:childTnLst>
                              <p:par>
                                <p:cTn id="13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250"/>
                            </p:stCondLst>
                            <p:childTnLst>
                              <p:par>
                                <p:cTn id="17" presetID="10" presetClass="exit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xit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750"/>
                            </p:stCondLst>
                            <p:childTnLst>
                              <p:par>
                                <p:cTn id="25" presetID="10" presetClass="exit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442218" y="1592784"/>
            <a:ext cx="11107221" cy="34163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5400" b="1" u="sng">
                <a:solidFill>
                  <a:srgbClr val="005699"/>
                </a:solidFill>
                <a:latin typeface="Kinetic Letters" panose="00000500000000000000" pitchFamily="50" charset="0"/>
              </a:rPr>
              <a:t>Meet the Teacher Evening</a:t>
            </a:r>
          </a:p>
          <a:p>
            <a:pPr algn="ctr"/>
            <a:endParaRPr lang="en-GB" sz="5400" b="1" u="sng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pPr algn="ctr"/>
            <a:r>
              <a:rPr lang="en-GB" sz="5400" b="1">
                <a:solidFill>
                  <a:srgbClr val="005699"/>
                </a:solidFill>
                <a:latin typeface="Kinetic Letters" panose="00000500000000000000" pitchFamily="50" charset="0"/>
              </a:rPr>
              <a:t>Welcome to Year 4</a:t>
            </a:r>
            <a:endParaRPr lang="en-GB" sz="5400" b="1">
              <a:solidFill>
                <a:srgbClr val="005699"/>
              </a:solidFill>
              <a:latin typeface="Kinetic Letters" panose="00000500000000000000" pitchFamily="50" charset="0"/>
              <a:cs typeface="Calibri"/>
            </a:endParaRPr>
          </a:p>
          <a:p>
            <a:pPr algn="ctr"/>
            <a:endParaRPr lang="en-GB" sz="5400">
              <a:solidFill>
                <a:schemeClr val="bg1">
                  <a:lumMod val="50000"/>
                </a:schemeClr>
              </a:solidFill>
              <a:latin typeface="Kinetic Letters" panose="00000500000000000000" pitchFamily="50" charset="0"/>
              <a:cs typeface="Calibri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95"/>
          <a:stretch/>
        </p:blipFill>
        <p:spPr>
          <a:xfrm>
            <a:off x="4629250" y="4123047"/>
            <a:ext cx="2923655" cy="2385854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AE1E086-0EC4-BF4C-F6E6-A19448EE1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130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1430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Who’s who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597212" y="1922993"/>
            <a:ext cx="11432372" cy="45243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Teachers – Mrs Saunders, Mrs Oliver and Mrs Roper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1: 1 Teaching assistants- Mrs. </a:t>
            </a:r>
            <a:r>
              <a:rPr lang="en-GB" sz="3200" err="1">
                <a:solidFill>
                  <a:srgbClr val="005699"/>
                </a:solidFill>
                <a:latin typeface="Kinetic Letters" panose="00000500000000000000" pitchFamily="50" charset="0"/>
              </a:rPr>
              <a:t>Mussett</a:t>
            </a: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 and Mr. Shaw (4S)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Key Stage Leader- Miss Parchment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70C0"/>
              </a:solidFill>
              <a:latin typeface="Kinetic Letters" panose="000005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Classroom logistics: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Enter: 8.45am-8.55am through outside classroom doors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Break: 10.35am-10.50am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Lunch:12.20pm-1.15pm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Home time- 3.15pm- Exit through the outside doors 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8494"/>
          <a:stretch/>
        </p:blipFill>
        <p:spPr>
          <a:xfrm>
            <a:off x="9756264" y="5137570"/>
            <a:ext cx="2014558" cy="144054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15B25B5A-D83B-515D-7FF0-C39F449766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424" y="228600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4545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Behaviour, expectations and responsibilities of children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58785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Follow phase behaviour, in class, corridors, the lunch-hall and outside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Always try hard with handwriting in school and for home learning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Ask for help when needed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Complete home learning weekly (including spellings) to the best of abilities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Taking ownership for equipment and issues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Uniform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Read daily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Practise times tables (TTRS, games)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Table points/ House Points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Try our hardest!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00005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49" t="1245" r="249" b="16676"/>
          <a:stretch/>
        </p:blipFill>
        <p:spPr>
          <a:xfrm>
            <a:off x="9825644" y="4735441"/>
            <a:ext cx="2470090" cy="203112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97D2887-4256-B18D-F5C1-A6AD3E87B39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6277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Expectations and responsibilities of staff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53245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Support children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Mark books daily and home learning weekly, with the children, when possible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Email  </a:t>
            </a:r>
            <a:r>
              <a:rPr lang="en-GB" sz="3200" u="sng">
                <a:solidFill>
                  <a:srgbClr val="FF0000"/>
                </a:solidFill>
                <a:latin typeface="Kinetic Letters" panose="00000500000000000000" pitchFamily="50" charset="0"/>
              </a:rPr>
              <a:t>year4</a:t>
            </a:r>
            <a:r>
              <a:rPr lang="en-GB" sz="3200" u="sng">
                <a:solidFill>
                  <a:srgbClr val="FF0000"/>
                </a:solidFill>
                <a:latin typeface="Kinetic Letters" panose="00000500000000000000" pitchFamily="50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@NPPA.shirelandcat.net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Open-door policy (best at the end of the day)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Parents evenings and focus days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Extra Parent’s meetings to discuss SEN targets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Visits, trips and experiences!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Read daily! 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2800">
              <a:solidFill>
                <a:srgbClr val="005699"/>
              </a:solidFill>
              <a:latin typeface="Kinetic Letters" panose="00000500000000000000" pitchFamily="50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021"/>
          <a:stretch/>
        </p:blipFill>
        <p:spPr>
          <a:xfrm>
            <a:off x="10038021" y="4991447"/>
            <a:ext cx="2084201" cy="170861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80383A7F-5B85-87FE-B92B-A8C2320F70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54873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Curriculum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Maths – White Rose/ DEAM/ TTRS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English topics / books / writing opportunities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Topics- Clent, Anglo-Saxons, The Gambia, Crime and Punishment,  Modern Greece, Ancient Greece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Spelling – Rising Stars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Reading – Read Aloud Think Aloud / DEAR / VIPERS</a:t>
            </a:r>
          </a:p>
          <a:p>
            <a:endParaRPr lang="en-GB" sz="3200">
              <a:solidFill>
                <a:srgbClr val="005699"/>
              </a:solidFill>
              <a:latin typeface="Kinetic Letters" panose="00000500000000000000" pitchFamily="50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GB" sz="3200">
              <a:solidFill>
                <a:srgbClr val="005699"/>
              </a:solidFill>
              <a:latin typeface="Kinetic Letters" panose="00000500000000000000" pitchFamily="50" charset="0"/>
              <a:cs typeface="Calibri" panose="020F0502020204030204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24"/>
          <a:stretch/>
        </p:blipFill>
        <p:spPr>
          <a:xfrm>
            <a:off x="9609511" y="4557054"/>
            <a:ext cx="2783379" cy="2131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C33D54D-E2A9-9C14-E094-4B22CEB453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9456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Curriculum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432372" cy="206210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,Sans-Serif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Arial"/>
              </a:rPr>
              <a:t>Science – sound, animals including humans, electricity, states of matter, living things and their habitats</a:t>
            </a:r>
          </a:p>
          <a:p>
            <a:pPr marL="571500" indent="-571500">
              <a:buFont typeface="Arial,Sans-Serif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Arial"/>
              </a:rPr>
              <a:t>Foundation subjects – further info on curriculum newsletters</a:t>
            </a:r>
            <a:endParaRPr lang="en-US" sz="3200">
              <a:solidFill>
                <a:srgbClr val="005699"/>
              </a:solidFill>
              <a:latin typeface="Kinetic Letters" panose="00000500000000000000" pitchFamily="50" charset="0"/>
              <a:cs typeface="Arial"/>
            </a:endParaRPr>
          </a:p>
          <a:p>
            <a:pPr marL="571500" indent="-571500">
              <a:buFont typeface="Arial,Sans-Serif" panose="020B0604020202020204" pitchFamily="34" charset="0"/>
              <a:buChar char="•"/>
            </a:pP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Arial"/>
              </a:rPr>
              <a:t>Knowledge organisers</a:t>
            </a:r>
            <a:endParaRPr lang="en-US" sz="3200">
              <a:solidFill>
                <a:srgbClr val="005699"/>
              </a:solidFill>
              <a:latin typeface="Kinetic Letters" panose="00000500000000000000" pitchFamily="50" charset="0"/>
              <a:cs typeface="Arial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424"/>
          <a:stretch/>
        </p:blipFill>
        <p:spPr>
          <a:xfrm>
            <a:off x="9609511" y="4557054"/>
            <a:ext cx="2783379" cy="213140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E9F7D376-E285-9725-C409-DB3BA78C7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4993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27972" y="1276379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Trips/ experiences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74893" y="1837611"/>
            <a:ext cx="11432372" cy="501675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200" u="sng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Trips: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Clent- Tuesday 1</a:t>
            </a:r>
            <a:r>
              <a:rPr lang="en-GB" sz="3200" baseline="300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st</a:t>
            </a: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 October 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The Police Museum (Spring 2)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Astley </a:t>
            </a:r>
            <a:r>
              <a:rPr lang="en-GB" sz="3200" err="1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Burf</a:t>
            </a:r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 (Summer)</a:t>
            </a:r>
          </a:p>
          <a:p>
            <a:endParaRPr lang="en-GB" sz="3200">
              <a:solidFill>
                <a:srgbClr val="005699"/>
              </a:solidFill>
              <a:latin typeface="Kinetic Letters" panose="00000500000000000000" pitchFamily="50" charset="0"/>
              <a:cs typeface="Calibri"/>
            </a:endParaRPr>
          </a:p>
          <a:p>
            <a:r>
              <a:rPr lang="en-GB" sz="3200" u="sng">
                <a:solidFill>
                  <a:srgbClr val="005699"/>
                </a:solidFill>
                <a:latin typeface="Kinetic Letters" panose="00000500000000000000" pitchFamily="50" charset="0"/>
              </a:rPr>
              <a:t>Experiences</a:t>
            </a:r>
            <a:endParaRPr lang="en-GB" sz="3200" u="sng">
              <a:solidFill>
                <a:srgbClr val="005699"/>
              </a:solidFill>
              <a:latin typeface="Kinetic Letters" panose="00000500000000000000" pitchFamily="50" charset="0"/>
              <a:cs typeface="Calibri"/>
            </a:endParaRP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</a:rPr>
              <a:t>The Portal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Author events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Fire Service safety session</a:t>
            </a:r>
          </a:p>
          <a:p>
            <a:r>
              <a:rPr lang="en-GB" sz="3200">
                <a:solidFill>
                  <a:srgbClr val="005699"/>
                </a:solidFill>
                <a:latin typeface="Kinetic Letters" panose="00000500000000000000" pitchFamily="50" charset="0"/>
                <a:cs typeface="Calibri"/>
              </a:rPr>
              <a:t>Anglo Saxon and Greek Days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647"/>
          <a:stretch/>
        </p:blipFill>
        <p:spPr>
          <a:xfrm>
            <a:off x="9931507" y="4896197"/>
            <a:ext cx="2038077" cy="167842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77F5E65-E7F6-8FCF-3ABF-1B4D5E69F8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399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9"/>
          <p:cNvSpPr>
            <a:spLocks noChangeArrowheads="1"/>
          </p:cNvSpPr>
          <p:nvPr/>
        </p:nvSpPr>
        <p:spPr bwMode="auto">
          <a:xfrm>
            <a:off x="0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3" name="Rectangle 14"/>
          <p:cNvSpPr>
            <a:spLocks noChangeArrowheads="1"/>
          </p:cNvSpPr>
          <p:nvPr/>
        </p:nvSpPr>
        <p:spPr bwMode="auto">
          <a:xfrm>
            <a:off x="0" y="9583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>
              <a:latin typeface="Kinetic Letters" panose="00000500000000000000" pitchFamily="50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1409742"/>
            <a:ext cx="114323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u="sng">
                <a:solidFill>
                  <a:srgbClr val="005699"/>
                </a:solidFill>
                <a:latin typeface="Kinetic Letters" panose="00000500000000000000" pitchFamily="50" charset="0"/>
              </a:rPr>
              <a:t>Home Learning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5C05C9B-6BF9-45F0-800E-339A775437CB}"/>
              </a:ext>
            </a:extLst>
          </p:cNvPr>
          <p:cNvSpPr txBox="1"/>
          <p:nvPr/>
        </p:nvSpPr>
        <p:spPr>
          <a:xfrm>
            <a:off x="338450" y="2056073"/>
            <a:ext cx="11169927" cy="267765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Spellings and home learning sent home weekly on a Friday, alternating Maths and English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Home learning will be marked the following Friday with the children in-line with Home Learning Policy. 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Times Tables Rock Stars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Reading daily is essential and such a huge part of learning.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Reading records – comments are crucial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GB" sz="2800">
                <a:solidFill>
                  <a:srgbClr val="005699"/>
                </a:solidFill>
                <a:latin typeface="Kinetic Letters" panose="00000500000000000000" pitchFamily="50" charset="0"/>
              </a:rPr>
              <a:t>Spellings – Use of dictation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4305"/>
          <a:stretch/>
        </p:blipFill>
        <p:spPr>
          <a:xfrm>
            <a:off x="9777974" y="4738255"/>
            <a:ext cx="2473599" cy="211974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3FCFFC-077D-DF0E-1CCF-1BCF344F55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8450" y="277611"/>
            <a:ext cx="4024828" cy="1037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1835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Handwriting">
      <a:majorFont>
        <a:latin typeface="NTPreCursive"/>
        <a:ea typeface=""/>
        <a:cs typeface=""/>
      </a:majorFont>
      <a:minorFont>
        <a:latin typeface="NTPreCursiv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2AEF2FA2-06C8-40BF-AA6A-E05596569B3E}" vid="{FB37C3BE-060C-47E0-B58B-61DC6FDA252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0684eec5-d861-4ea7-bf32-486cabd6073d">
      <UserInfo>
        <DisplayName>Mr T Roddison</DisplayName>
        <AccountId>16</AccountId>
        <AccountType/>
      </UserInfo>
    </SharedWithUsers>
    <lcf76f155ced4ddcb4097134ff3c332f xmlns="6c6e3a63-a164-493a-bf5a-71f135a4e211">
      <Terms xmlns="http://schemas.microsoft.com/office/infopath/2007/PartnerControls"/>
    </lcf76f155ced4ddcb4097134ff3c332f>
    <TaxCatchAll xmlns="0684eec5-d861-4ea7-bf32-486cabd6073d" xsi:nil="true"/>
    <TIme xmlns="6c6e3a63-a164-493a-bf5a-71f135a4e211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0544B63AAB62443A8D1A32C45810A71" ma:contentTypeVersion="20" ma:contentTypeDescription="Create a new document." ma:contentTypeScope="" ma:versionID="00ad1a32aa7e9ebd5b131c7ed07c3c7c">
  <xsd:schema xmlns:xsd="http://www.w3.org/2001/XMLSchema" xmlns:xs="http://www.w3.org/2001/XMLSchema" xmlns:p="http://schemas.microsoft.com/office/2006/metadata/properties" xmlns:ns2="0684eec5-d861-4ea7-bf32-486cabd6073d" xmlns:ns3="6c6e3a63-a164-493a-bf5a-71f135a4e211" targetNamespace="http://schemas.microsoft.com/office/2006/metadata/properties" ma:root="true" ma:fieldsID="4e93f61b3c20416deccee1e2d382deca" ns2:_="" ns3:_="">
    <xsd:import namespace="0684eec5-d861-4ea7-bf32-486cabd6073d"/>
    <xsd:import namespace="6c6e3a63-a164-493a-bf5a-71f135a4e21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84eec5-d861-4ea7-bf32-486cabd607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656ce0b-dd93-43b0-993e-cad294f93a19}" ma:internalName="TaxCatchAll" ma:showField="CatchAllData" ma:web="0684eec5-d861-4ea7-bf32-486cabd607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c6e3a63-a164-493a-bf5a-71f135a4e2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70389db-6f96-4f72-9ead-cfdd1ddda66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TIme" ma:index="23" nillable="true" ma:displayName="TIme" ma:format="DateOnly" ma:internalName="TIm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400C9A-FEAD-4576-AB2A-A692A7F439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7D7D06B-25BC-4F17-8F85-AA113475B927}">
  <ds:schemaRefs>
    <ds:schemaRef ds:uri="0684eec5-d861-4ea7-bf32-486cabd6073d"/>
    <ds:schemaRef ds:uri="6c6e3a63-a164-493a-bf5a-71f135a4e21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88C9F0-3B86-46D7-BE0E-73FC44F90036}">
  <ds:schemaRefs>
    <ds:schemaRef ds:uri="0684eec5-d861-4ea7-bf32-486cabd6073d"/>
    <ds:schemaRef ds:uri="6c6e3a63-a164-493a-bf5a-71f135a4e21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Newfield powerpoint template Jan 2020</Template>
  <TotalTime>0</TotalTime>
  <Words>519</Words>
  <Application>Microsoft Office PowerPoint</Application>
  <PresentationFormat>Widescreen</PresentationFormat>
  <Paragraphs>81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Arial,Sans-Serif</vt:lpstr>
      <vt:lpstr>Calibri</vt:lpstr>
      <vt:lpstr>Century Gothic</vt:lpstr>
      <vt:lpstr>Kinetic Letters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S. Payne</dc:creator>
  <cp:lastModifiedBy>Mrs C Saunders (NPPA)</cp:lastModifiedBy>
  <cp:revision>1</cp:revision>
  <cp:lastPrinted>2022-07-14T16:19:00Z</cp:lastPrinted>
  <dcterms:created xsi:type="dcterms:W3CDTF">2020-07-20T10:05:10Z</dcterms:created>
  <dcterms:modified xsi:type="dcterms:W3CDTF">2024-09-16T14:13:58Z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0x010100A0544B63AAB62443A8D1A32C45810A71</vt:lpwstr>
  </property>
  <property fmtid="{D5CDD505-2E9C-101B-9397-08002B2CF9AE}" pid="3" name="MediaServiceImageTags">
    <vt:lpwstr/>
  </property>
  <property fmtid="{D5CDD505-2E9C-101B-9397-08002B2CF9AE}" pid="4" name="Order">
    <vt:r8>13292700</vt:r8>
  </property>
  <property fmtid="{D5CDD505-2E9C-101B-9397-08002B2CF9AE}" pid="5" name="_ExtendedDescription">
    <vt:lpwstr/>
  </property>
</Properties>
</file>